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F614F3-63A1-4A09-9E0B-7F76CFEE36C5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Untitled Section" id="{80E8CB34-870C-4824-BCF2-C7DFAD5C0B07}">
          <p14:sldIdLst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B88B7-D040-4FC2-8EA7-812AD3E6112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B9A12-29DF-4AD7-9414-7D33C132C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7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9A12-29DF-4AD7-9414-7D33C132C6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4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9A12-29DF-4AD7-9414-7D33C132C6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03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3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483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2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0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3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2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1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1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8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9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2173-DE4D-4120-89AE-11243754AFD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33FFFD-BBA6-49F4-B63C-F7D504C7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1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de.tutsplus.com/tutorials/android-sdk-create-a-barcode-reader--mobile-171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android.com/apk/res/androi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mas.android.com/too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de.google.com/p/zxing/source/browse/trunk/android-integration/src/com/google/zxing/integration/android/?r=20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androidexample.com/Accelerometer_Basic_Example_-_Detect_Phone_Shake_Motion/index.php?view=article_discription&amp;aid=109&amp;aaid=1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Android APIs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Ivan Wong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8100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MainAccel.java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81185" y="990600"/>
            <a:ext cx="6629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onShake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force) 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Do your stuff here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Called when Motion Detected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getBaseContext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"Motion detected"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).show();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onResume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.onResume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getBaseContext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0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onResume</a:t>
            </a:r>
            <a:r>
              <a:rPr lang="en-US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 Accelerometer Started"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).show();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//Check device supported Accelerometer </a:t>
            </a:r>
            <a:r>
              <a:rPr lang="en-US" sz="1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senssor</a:t>
            </a:r>
            <a:r>
              <a:rPr lang="en-US" sz="1000" u="sng" dirty="0">
                <a:solidFill>
                  <a:srgbClr val="3F7F5F"/>
                </a:solidFill>
                <a:latin typeface="Consolas" panose="020B0609020204030204" pitchFamily="49" charset="0"/>
              </a:rPr>
              <a:t> or not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AccelerometerManager.</a:t>
            </a:r>
            <a:r>
              <a:rPr lang="en-US" sz="1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isSupported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//Start Accelerometer Listening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AccelerometerManager.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startListening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}}</a:t>
            </a:r>
            <a:endParaRPr lang="en-US" sz="1000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114800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onStop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.onStop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//Check device supported Accelerometer </a:t>
            </a:r>
            <a:r>
              <a:rPr lang="en-US" sz="1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senssor</a:t>
            </a:r>
            <a:r>
              <a:rPr lang="en-US" sz="1000" u="sng" dirty="0">
                <a:solidFill>
                  <a:srgbClr val="3F7F5F"/>
                </a:solidFill>
                <a:latin typeface="Consolas" panose="020B0609020204030204" pitchFamily="49" charset="0"/>
              </a:rPr>
              <a:t> or not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AccelerometerManager.</a:t>
            </a:r>
            <a:r>
              <a:rPr lang="en-US" sz="1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isListening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//Start Accelerometer Listening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AccelerometerManager.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stopListening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getBaseContext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0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onStop</a:t>
            </a:r>
            <a:r>
              <a:rPr lang="en-US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 Accelerometer </a:t>
            </a:r>
            <a:r>
              <a:rPr lang="en-US" sz="10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Stoped</a:t>
            </a:r>
            <a:r>
              <a:rPr lang="en-US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).show();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}}</a:t>
            </a:r>
            <a:endParaRPr lang="en-US" sz="1000" dirty="0"/>
          </a:p>
        </p:txBody>
      </p:sp>
      <p:pic>
        <p:nvPicPr>
          <p:cNvPr id="3076" name="Picture 4" descr="http://protolab.pbworks.com/f/1172890711/accel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2794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6473" y="3543300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dirty="0"/>
              <a:t>http://protolab.pbworks.com/f/1172890711/accel-01.jpg</a:t>
            </a:r>
          </a:p>
        </p:txBody>
      </p:sp>
    </p:spTree>
    <p:extLst>
      <p:ext uri="{BB962C8B-B14F-4D97-AF65-F5344CB8AC3E}">
        <p14:creationId xmlns:p14="http://schemas.microsoft.com/office/powerpoint/2010/main" val="15974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1676400"/>
            <a:ext cx="64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public interface </a:t>
            </a:r>
            <a:r>
              <a:rPr lang="en-US" dirty="0" err="1"/>
              <a:t>AccelerometerListener</a:t>
            </a:r>
            <a:r>
              <a:rPr lang="en-US" dirty="0"/>
              <a:t> {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public void </a:t>
            </a:r>
            <a:r>
              <a:rPr lang="en-US" dirty="0" err="1"/>
              <a:t>onAccelerationChanged</a:t>
            </a:r>
            <a:r>
              <a:rPr lang="en-US" dirty="0"/>
              <a:t>(float x, float y, float z);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  public void </a:t>
            </a:r>
            <a:r>
              <a:rPr lang="en-US" dirty="0" err="1"/>
              <a:t>onShake</a:t>
            </a:r>
            <a:r>
              <a:rPr lang="en-US" dirty="0"/>
              <a:t>(float force);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}</a:t>
            </a:r>
          </a:p>
        </p:txBody>
      </p:sp>
      <p:pic>
        <p:nvPicPr>
          <p:cNvPr id="4101" name="Picture 5" descr="http://1.bp.blogspot.com/-r-Kp8gyrypo/Td38NrIpdpI/AAAAAAAAArE/k9gutnImOxU/s1600/listen2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4200"/>
            <a:ext cx="1695445" cy="284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9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81000"/>
            <a:ext cx="47244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SensorEventListener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sensorEventListener</a:t>
            </a:r>
            <a:r>
              <a:rPr lang="en-US" sz="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SensorEventListener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onAccuracyChanged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(Sensor 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sensor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9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accuracy) {}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onSensorChanged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SensorEvent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event) {</a:t>
            </a:r>
          </a:p>
          <a:p>
            <a:r>
              <a:rPr lang="en-US" sz="9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	now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event.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timestamp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event.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values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[0];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event.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values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[1];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z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event.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values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// if not interesting in shake events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// just remove the whole if then else block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9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lastUpdate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== 0) {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lastUpdate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now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lastShake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now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lastX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lastY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lastZ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z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9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aContext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900" i="1" dirty="0">
                <a:solidFill>
                  <a:srgbClr val="2A00FF"/>
                </a:solidFill>
                <a:latin typeface="Consolas" panose="020B0609020204030204" pitchFamily="49" charset="0"/>
              </a:rPr>
              <a:t>"No Motion detected"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9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).show();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}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timeDiff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now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900" dirty="0" err="1">
                <a:solidFill>
                  <a:srgbClr val="0000C0"/>
                </a:solidFill>
                <a:latin typeface="Consolas" panose="020B0609020204030204" pitchFamily="49" charset="0"/>
              </a:rPr>
              <a:t>lastUpdate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9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timeDiff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&gt; 0) {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/*force = 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Math.abs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(x + y + z - 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lastX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 - 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lastY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 - 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lastZ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      / 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timeDiff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;*/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900" dirty="0">
                <a:solidFill>
                  <a:srgbClr val="0000C0"/>
                </a:solidFill>
                <a:latin typeface="Consolas" panose="020B0609020204030204" pitchFamily="49" charset="0"/>
              </a:rPr>
              <a:t>force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Math.</a:t>
            </a:r>
            <a:r>
              <a:rPr lang="en-US" sz="9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abs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i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900" i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900" i="1" dirty="0">
                <a:solidFill>
                  <a:srgbClr val="0000C0"/>
                </a:solidFill>
                <a:latin typeface="Consolas" panose="020B0609020204030204" pitchFamily="49" charset="0"/>
              </a:rPr>
              <a:t>z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9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lastX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9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lastY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9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lastZ</a:t>
            </a:r>
            <a:r>
              <a:rPr lang="en-US" sz="9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9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compare</a:t>
            </a:r>
            <a:r>
              <a:rPr lang="en-US" sz="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force</a:t>
            </a:r>
            <a:r>
              <a:rPr lang="en-US" sz="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9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threshold</a:t>
            </a:r>
            <a:r>
              <a:rPr lang="en-US" sz="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&gt;0 ) {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Toast.makeText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Accelerometer.getContext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(),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//(now-</a:t>
            </a:r>
            <a:r>
              <a:rPr lang="en-US" sz="900" dirty="0" err="1">
                <a:solidFill>
                  <a:srgbClr val="3F7F5F"/>
                </a:solidFill>
                <a:latin typeface="Consolas" panose="020B0609020204030204" pitchFamily="49" charset="0"/>
              </a:rPr>
              <a:t>lastShake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)+"  &gt;= "+interval, 1000).show();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sz="9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900" b="1" dirty="0">
                <a:solidFill>
                  <a:srgbClr val="0000C0"/>
                </a:solidFill>
                <a:latin typeface="Consolas" panose="020B0609020204030204" pitchFamily="49" charset="0"/>
              </a:rPr>
              <a:t>now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9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lastShake</a:t>
            </a:r>
            <a:r>
              <a:rPr lang="en-US" sz="900" b="1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9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interval</a:t>
            </a:r>
            <a:r>
              <a:rPr lang="en-US" sz="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</a:t>
            </a:r>
            <a:r>
              <a:rPr lang="en-US" sz="900" dirty="0">
                <a:solidFill>
                  <a:srgbClr val="3F7F5F"/>
                </a:solidFill>
                <a:latin typeface="Consolas" panose="020B0609020204030204" pitchFamily="49" charset="0"/>
              </a:rPr>
              <a:t>// trigger shake event</a:t>
            </a:r>
          </a:p>
          <a:p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4343400" y="1295400"/>
            <a:ext cx="5943600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listener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.onShake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i="1" dirty="0">
                <a:solidFill>
                  <a:srgbClr val="0000C0"/>
                </a:solidFill>
                <a:latin typeface="Consolas" panose="020B0609020204030204" pitchFamily="49" charset="0"/>
              </a:rPr>
              <a:t>force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aContext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050" i="1" dirty="0">
                <a:solidFill>
                  <a:srgbClr val="2A00FF"/>
                </a:solidFill>
                <a:latin typeface="Consolas" panose="020B0609020204030204" pitchFamily="49" charset="0"/>
              </a:rPr>
              <a:t>"No Motion detected"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sz="1050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sz="105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5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105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).show();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lastShake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>
                <a:solidFill>
                  <a:srgbClr val="0000C0"/>
                </a:solidFill>
                <a:latin typeface="Consolas" panose="020B0609020204030204" pitchFamily="49" charset="0"/>
              </a:rPr>
              <a:t>now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lastX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lastY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lastZ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>
                <a:solidFill>
                  <a:srgbClr val="0000C0"/>
                </a:solidFill>
                <a:latin typeface="Consolas" panose="020B0609020204030204" pitchFamily="49" charset="0"/>
              </a:rPr>
              <a:t>z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lastUpdate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>
                <a:solidFill>
                  <a:srgbClr val="0000C0"/>
                </a:solidFill>
                <a:latin typeface="Consolas" panose="020B0609020204030204" pitchFamily="49" charset="0"/>
              </a:rPr>
              <a:t>now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aContext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050" i="1" dirty="0">
                <a:solidFill>
                  <a:srgbClr val="2A00FF"/>
                </a:solidFill>
                <a:latin typeface="Consolas" panose="020B0609020204030204" pitchFamily="49" charset="0"/>
              </a:rPr>
              <a:t>"No Motion detected"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).show();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50" dirty="0">
                <a:solidFill>
                  <a:srgbClr val="3F7F5F"/>
                </a:solidFill>
                <a:latin typeface="Consolas" panose="020B0609020204030204" pitchFamily="49" charset="0"/>
              </a:rPr>
              <a:t>// trigger change event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listener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.onAccelerationChanged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i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i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i="1" dirty="0">
                <a:solidFill>
                  <a:srgbClr val="0000C0"/>
                </a:solidFill>
                <a:latin typeface="Consolas" panose="020B0609020204030204" pitchFamily="49" charset="0"/>
              </a:rPr>
              <a:t>z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952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you to be creative!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“Datasheet”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Recently exposed to what’s available in Android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So let’s see what API’s are available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Barcode 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http://code.tutsplus.com/tutorials/android-sdk-create-a-barcode-reader--mobile-17162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App During Scann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743200"/>
            <a:ext cx="381000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Create new App</a:t>
            </a:r>
            <a:endParaRPr lang="en-US" dirty="0"/>
          </a:p>
        </p:txBody>
      </p:sp>
      <p:pic>
        <p:nvPicPr>
          <p:cNvPr id="16386" name="Picture 2" descr="New Proj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05000"/>
            <a:ext cx="4495800" cy="4196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Text Fields and Two Buttons</a:t>
            </a:r>
            <a:endParaRPr lang="en-US" dirty="0"/>
          </a:p>
        </p:txBody>
      </p:sp>
      <p:pic>
        <p:nvPicPr>
          <p:cNvPr id="17410" name="Picture 2" descr="C:\Users\Administrator\Desktop\Screenshot_2014-02-10-12-01-5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2545854" cy="4525963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05200" y="1524000"/>
            <a:ext cx="4953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&lt;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RelativeLayout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xmlns:android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  <a:hlinkClick r:id="rId3"/>
              </a:rPr>
              <a:t>http://schemas.android.com/apk/res/android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xmlns:tools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  <a:hlinkClick r:id="rId4"/>
              </a:rPr>
              <a:t>http://schemas.android.com/tools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android:layout_width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match_parent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android:layout_height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match_parent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&gt;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&lt;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Button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android:id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"@+id/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scan_button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android:layout_width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wrap_content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android:layout_height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wrap_content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android:layout_centerHorizontal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"true"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android:text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"@string/scan"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/&gt;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&lt;/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RelativeLayout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581400" y="3429000"/>
            <a:ext cx="30480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&lt;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TextView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android:id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"@+id/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scan_format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android:layout_width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wrap_content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android:layout_height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wrap_content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android:textIsSelectable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"true"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android:layout_centerHorizontal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"true"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android:layout_below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"@id/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scan_button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/&gt;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&lt;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TextView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android:id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"@+id/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scan_content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android:layout_width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wrap_content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android:layout_height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wrap_content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android:textIsSelectable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"true"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android:layout_centerHorizontal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"true"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   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android:layout_below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"@id/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scan_format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/&gt;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581400" y="5943600"/>
            <a:ext cx="26670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&lt;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string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Source Code Pro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  <a:cs typeface="Arial" pitchFamily="34" charset="0"/>
              </a:rPr>
              <a:t>name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=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  <a:cs typeface="Arial" pitchFamily="34" charset="0"/>
              </a:rPr>
              <a:t>"scan"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&gt;Scan&lt;/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Source Code Pro"/>
                <a:cs typeface="Arial" pitchFamily="34" charset="0"/>
              </a:rPr>
              <a:t>string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  <a:cs typeface="Arial" pitchFamily="34" charset="0"/>
              </a:rPr>
              <a:t>&gt;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Zebra Crossing (ZXING) from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https://code.google.com/p/zxing/source/browse/trunk/android-integration/src/com/google/zxing/integration/android/?r=2002</a:t>
            </a:r>
            <a:endParaRPr lang="en-US" sz="18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09800"/>
            <a:ext cx="7315200" cy="151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 descr="New Cla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733800"/>
            <a:ext cx="2475202" cy="2860892"/>
          </a:xfrm>
          <a:prstGeom prst="rect">
            <a:avLst/>
          </a:prstGeom>
          <a:noFill/>
        </p:spPr>
      </p:pic>
      <p:pic>
        <p:nvPicPr>
          <p:cNvPr id="18438" name="Picture 6" descr="Project Pack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3886200"/>
            <a:ext cx="2362200" cy="2646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@Override for </a:t>
            </a:r>
            <a:r>
              <a:rPr lang="en-US" smtClean="0"/>
              <a:t>Oncreate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4572000" cy="21929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Button </a:t>
            </a:r>
            <a:r>
              <a:rPr lang="en-US" sz="105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scanBtn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TextView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formatTxt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contentTxt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onCreate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(Bundle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savedInstanceState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.onCreate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savedInstanceState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setContentView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R.layout.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activity_main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scanBtn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(Button)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findViewById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R.id.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scan_button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formatTxt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TextView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findViewById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R.id.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scan_format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contentTxt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TextView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findViewById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R.id.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scan_content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scanBtn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.setOnClickListener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815" y="44196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onClick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(View v){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F7F5F"/>
                </a:solidFill>
                <a:latin typeface="Consolas" panose="020B0609020204030204" pitchFamily="49" charset="0"/>
              </a:rPr>
              <a:t>//respond to clicks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v.getId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()==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R.id.</a:t>
            </a:r>
            <a:r>
              <a:rPr lang="en-US" sz="1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scan_button</a:t>
            </a:r>
            <a:r>
              <a:rPr lang="en-US" sz="1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F7F5F"/>
                </a:solidFill>
                <a:latin typeface="Consolas" panose="020B0609020204030204" pitchFamily="49" charset="0"/>
              </a:rPr>
              <a:t>//scan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IntentIntegrator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scanIntegrator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IntentIntegrator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scanIntegrator.initiateScan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onActivityResult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requestCode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resultCode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, Intent intent) {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3F7F5F"/>
                </a:solidFill>
                <a:latin typeface="Consolas" panose="020B0609020204030204" pitchFamily="49" charset="0"/>
              </a:rPr>
              <a:t>//retrieve scan result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IntentResult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scanningResult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IntentIntegrator.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parseActivityResult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requestCode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resultCode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, intent);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scanningResult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3F7F5F"/>
                </a:solidFill>
                <a:latin typeface="Consolas" panose="020B0609020204030204" pitchFamily="49" charset="0"/>
              </a:rPr>
              <a:t>//we have a result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String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scanContent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scanningResult.getContents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String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scanFormat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scanningResult.getFormatName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formatTxt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2A00FF"/>
                </a:solidFill>
                <a:latin typeface="Consolas" panose="020B0609020204030204" pitchFamily="49" charset="0"/>
              </a:rPr>
              <a:t>"FORMAT: "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scanFormat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dirty="0" err="1">
                <a:solidFill>
                  <a:srgbClr val="0000C0"/>
                </a:solidFill>
                <a:latin typeface="Consolas" panose="020B0609020204030204" pitchFamily="49" charset="0"/>
              </a:rPr>
              <a:t>contentTxt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2A00FF"/>
                </a:solidFill>
                <a:latin typeface="Consolas" panose="020B0609020204030204" pitchFamily="49" charset="0"/>
              </a:rPr>
              <a:t>"CONTENT: "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scanContent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Toast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makeText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getApplicationContext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2A00FF"/>
                </a:solidFill>
                <a:latin typeface="Consolas" panose="020B0609020204030204" pitchFamily="49" charset="0"/>
              </a:rPr>
              <a:t>"No scan data received!"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</a:t>
            </a:r>
            <a:r>
              <a:rPr lang="en-US" sz="105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LENGTH_SHORT</a:t>
            </a:r>
            <a:r>
              <a:rPr lang="en-US" sz="105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toast.show</a:t>
            </a:r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this be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barcode scanning into your own application using ZXING library.</a:t>
            </a:r>
          </a:p>
          <a:p>
            <a:endParaRPr lang="en-US" dirty="0" smtClean="0"/>
          </a:p>
          <a:p>
            <a:r>
              <a:rPr lang="en-US" dirty="0" smtClean="0"/>
              <a:t>Learning how to use open-source APIs which can help you in your app-development career.</a:t>
            </a:r>
            <a:endParaRPr lang="en-US" dirty="0"/>
          </a:p>
        </p:txBody>
      </p:sp>
      <p:pic>
        <p:nvPicPr>
          <p:cNvPr id="1026" name="Picture 2" descr="http://www.entrepreneurlaunchpad.org/wp-content/uploads/2013/08/sample-1d-barcod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916" y="4267200"/>
            <a:ext cx="2971800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5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look at using built in </a:t>
            </a:r>
            <a:r>
              <a:rPr lang="en-US" dirty="0" err="1" smtClean="0"/>
              <a:t>Accels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04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http://androidexample.com/Accelerometer_Basic_Example_-_</a:t>
            </a:r>
            <a:r>
              <a:rPr lang="en-US" sz="1600" dirty="0" smtClean="0">
                <a:hlinkClick r:id="rId2"/>
              </a:rPr>
              <a:t>Detect_Phone_Shake_Motion/index.php?view=article_discription&amp;aid=109&amp;aaid=131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2400" dirty="0" smtClean="0"/>
              <a:t>Detecting phone movements (jerk)</a:t>
            </a:r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3256195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&lt;</a:t>
            </a:r>
            <a:r>
              <a:rPr lang="en-US" sz="1200" dirty="0" err="1"/>
              <a:t>RelativeLayout</a:t>
            </a:r>
            <a:r>
              <a:rPr lang="en-US" sz="1200" dirty="0"/>
              <a:t> </a:t>
            </a:r>
            <a:r>
              <a:rPr lang="en-US" sz="1200" dirty="0" err="1"/>
              <a:t>xmlns:android</a:t>
            </a:r>
            <a:r>
              <a:rPr lang="en-US" sz="1200" dirty="0"/>
              <a:t>="http://schemas.android.com/</a:t>
            </a:r>
            <a:r>
              <a:rPr lang="en-US" sz="1200" dirty="0" err="1"/>
              <a:t>apk</a:t>
            </a:r>
            <a:r>
              <a:rPr lang="en-US" sz="1200" dirty="0"/>
              <a:t>/res/android"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xmlns:tools</a:t>
            </a:r>
            <a:r>
              <a:rPr lang="en-US" sz="1200" dirty="0"/>
              <a:t>="http://schemas.android.com/tools"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android:layout_width</a:t>
            </a:r>
            <a:r>
              <a:rPr lang="en-US" sz="1200" dirty="0"/>
              <a:t>="</a:t>
            </a:r>
            <a:r>
              <a:rPr lang="en-US" sz="1200" dirty="0" err="1"/>
              <a:t>match_parent</a:t>
            </a:r>
            <a:r>
              <a:rPr lang="en-US" sz="1200" dirty="0"/>
              <a:t>"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android:layout_height</a:t>
            </a:r>
            <a:r>
              <a:rPr lang="en-US" sz="1200" dirty="0"/>
              <a:t>="</a:t>
            </a:r>
            <a:r>
              <a:rPr lang="en-US" sz="1200" dirty="0" err="1"/>
              <a:t>match_parent</a:t>
            </a:r>
            <a:r>
              <a:rPr lang="en-US" sz="1200" dirty="0"/>
              <a:t>"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tools:context</a:t>
            </a:r>
            <a:r>
              <a:rPr lang="en-US" sz="1200" dirty="0"/>
              <a:t>=".</a:t>
            </a:r>
            <a:r>
              <a:rPr lang="en-US" sz="1200" dirty="0" err="1"/>
              <a:t>MainAccelerometer</a:t>
            </a:r>
            <a:r>
              <a:rPr lang="en-US" sz="1200" dirty="0"/>
              <a:t>" &gt;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    &lt;</a:t>
            </a:r>
            <a:r>
              <a:rPr lang="en-US" sz="1200" dirty="0" err="1"/>
              <a:t>TextView</a:t>
            </a:r>
            <a:endParaRPr lang="en-US" sz="1200" dirty="0"/>
          </a:p>
          <a:p>
            <a:r>
              <a:rPr lang="en-US" sz="1200" dirty="0"/>
              <a:t>        </a:t>
            </a:r>
            <a:r>
              <a:rPr lang="en-US" sz="1200" dirty="0" err="1"/>
              <a:t>android:layout_width</a:t>
            </a:r>
            <a:r>
              <a:rPr lang="en-US" sz="1200" dirty="0"/>
              <a:t>="</a:t>
            </a:r>
            <a:r>
              <a:rPr lang="en-US" sz="1200" dirty="0" err="1"/>
              <a:t>wrap_content</a:t>
            </a:r>
            <a:r>
              <a:rPr lang="en-US" sz="1200" dirty="0"/>
              <a:t>"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android:layout_height</a:t>
            </a:r>
            <a:r>
              <a:rPr lang="en-US" sz="1200" dirty="0"/>
              <a:t>="</a:t>
            </a:r>
            <a:r>
              <a:rPr lang="en-US" sz="1200" dirty="0" err="1"/>
              <a:t>wrap_content</a:t>
            </a:r>
            <a:r>
              <a:rPr lang="en-US" sz="1200" dirty="0"/>
              <a:t>"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android:layout_centerHorizontal</a:t>
            </a:r>
            <a:r>
              <a:rPr lang="en-US" sz="1200" dirty="0"/>
              <a:t>="true"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android:layout_centerVertical</a:t>
            </a:r>
            <a:r>
              <a:rPr lang="en-US" sz="1200" dirty="0"/>
              <a:t>="true"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android:text</a:t>
            </a:r>
            <a:r>
              <a:rPr lang="en-US" sz="1200" dirty="0"/>
              <a:t>="Shake / Tilt Your Phone To Get Accelerometer Motion Alerts" /&gt;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&lt;/</a:t>
            </a:r>
            <a:r>
              <a:rPr lang="en-US" sz="1200" dirty="0" err="1"/>
              <a:t>RelativeLayout</a:t>
            </a:r>
            <a:r>
              <a:rPr lang="en-US" sz="1200" dirty="0"/>
              <a:t>&gt;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055" y="2480873"/>
            <a:ext cx="2100263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59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685</Words>
  <Application>Microsoft Office PowerPoint</Application>
  <PresentationFormat>On-screen Show (4:3)</PresentationFormat>
  <Paragraphs>209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Consolas</vt:lpstr>
      <vt:lpstr>Source Code Pro</vt:lpstr>
      <vt:lpstr>Trebuchet MS</vt:lpstr>
      <vt:lpstr>Wingdings</vt:lpstr>
      <vt:lpstr>Wingdings 3</vt:lpstr>
      <vt:lpstr>Facet</vt:lpstr>
      <vt:lpstr>Getting Started with Android APIs</vt:lpstr>
      <vt:lpstr>Motivation</vt:lpstr>
      <vt:lpstr>Integrating Barcode Scanner</vt:lpstr>
      <vt:lpstr>Step 1: Create new App</vt:lpstr>
      <vt:lpstr>Create Text Fields and Two Buttons</vt:lpstr>
      <vt:lpstr>Add Zebra Crossing (ZXING) from GitHub</vt:lpstr>
      <vt:lpstr>@Override for Oncreate</vt:lpstr>
      <vt:lpstr>What can this be used for?</vt:lpstr>
      <vt:lpstr>Quick look at using built in Accels</vt:lpstr>
      <vt:lpstr>MainAccel.java</vt:lpstr>
      <vt:lpstr>Listener</vt:lpstr>
      <vt:lpstr>PowerPoint Presentation</vt:lpstr>
      <vt:lpstr>Applications?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Android APIs</dc:title>
  <dc:creator>Ivan Wong</dc:creator>
  <cp:lastModifiedBy>Ivan</cp:lastModifiedBy>
  <cp:revision>11</cp:revision>
  <dcterms:created xsi:type="dcterms:W3CDTF">2014-02-10T19:22:37Z</dcterms:created>
  <dcterms:modified xsi:type="dcterms:W3CDTF">2014-02-10T21:13:46Z</dcterms:modified>
</cp:coreProperties>
</file>